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63C17-2649-45C1-9EDD-B6915B491F2F}" type="datetimeFigureOut">
              <a:rPr lang="zh-TW" altLang="en-US" smtClean="0"/>
              <a:pPr/>
              <a:t>2017/9/18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A2DE5-CDFE-45FC-BACC-D049383A2A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A2DE5-CDFE-45FC-BACC-D049383A2AEF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4AA2A-B72F-4860-9A05-E67D853105EB}" type="datetimeFigureOut">
              <a:rPr lang="zh-TW" altLang="en-US" smtClean="0"/>
              <a:pPr/>
              <a:t>2017/9/18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551-2903-4F99-A7BE-7C5CDF0755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4AA2A-B72F-4860-9A05-E67D853105EB}" type="datetimeFigureOut">
              <a:rPr lang="zh-TW" altLang="en-US" smtClean="0"/>
              <a:pPr/>
              <a:t>2017/9/18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551-2903-4F99-A7BE-7C5CDF0755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4AA2A-B72F-4860-9A05-E67D853105EB}" type="datetimeFigureOut">
              <a:rPr lang="zh-TW" altLang="en-US" smtClean="0"/>
              <a:pPr/>
              <a:t>2017/9/18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551-2903-4F99-A7BE-7C5CDF0755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4AA2A-B72F-4860-9A05-E67D853105EB}" type="datetimeFigureOut">
              <a:rPr lang="zh-TW" altLang="en-US" smtClean="0"/>
              <a:pPr/>
              <a:t>2017/9/18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551-2903-4F99-A7BE-7C5CDF0755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4AA2A-B72F-4860-9A05-E67D853105EB}" type="datetimeFigureOut">
              <a:rPr lang="zh-TW" altLang="en-US" smtClean="0"/>
              <a:pPr/>
              <a:t>2017/9/18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551-2903-4F99-A7BE-7C5CDF0755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4AA2A-B72F-4860-9A05-E67D853105EB}" type="datetimeFigureOut">
              <a:rPr lang="zh-TW" altLang="en-US" smtClean="0"/>
              <a:pPr/>
              <a:t>2017/9/18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551-2903-4F99-A7BE-7C5CDF0755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4AA2A-B72F-4860-9A05-E67D853105EB}" type="datetimeFigureOut">
              <a:rPr lang="zh-TW" altLang="en-US" smtClean="0"/>
              <a:pPr/>
              <a:t>2017/9/18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551-2903-4F99-A7BE-7C5CDF0755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4AA2A-B72F-4860-9A05-E67D853105EB}" type="datetimeFigureOut">
              <a:rPr lang="zh-TW" altLang="en-US" smtClean="0"/>
              <a:pPr/>
              <a:t>2017/9/18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551-2903-4F99-A7BE-7C5CDF0755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4AA2A-B72F-4860-9A05-E67D853105EB}" type="datetimeFigureOut">
              <a:rPr lang="zh-TW" altLang="en-US" smtClean="0"/>
              <a:pPr/>
              <a:t>2017/9/18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551-2903-4F99-A7BE-7C5CDF0755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4AA2A-B72F-4860-9A05-E67D853105EB}" type="datetimeFigureOut">
              <a:rPr lang="zh-TW" altLang="en-US" smtClean="0"/>
              <a:pPr/>
              <a:t>2017/9/18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551-2903-4F99-A7BE-7C5CDF0755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4AA2A-B72F-4860-9A05-E67D853105EB}" type="datetimeFigureOut">
              <a:rPr lang="zh-TW" altLang="en-US" smtClean="0"/>
              <a:pPr/>
              <a:t>2017/9/18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9B551-2903-4F99-A7BE-7C5CDF0755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FA4AA2A-B72F-4860-9A05-E67D853105EB}" type="datetimeFigureOut">
              <a:rPr lang="zh-TW" altLang="en-US" smtClean="0"/>
              <a:pPr/>
              <a:t>2017/9/18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4C9B551-2903-4F99-A7BE-7C5CDF0755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odQBMukYz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下載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0"/>
            <a:ext cx="2057400" cy="21573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28926" y="0"/>
            <a:ext cx="4429156" cy="1189164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solidFill>
                  <a:srgbClr val="0070C0"/>
                </a:solidFill>
              </a:rPr>
              <a:t>輕鬆</a:t>
            </a:r>
            <a:r>
              <a:rPr lang="en-US" altLang="zh-TW" sz="5400" b="1" dirty="0" smtClean="0">
                <a:solidFill>
                  <a:srgbClr val="0070C0"/>
                </a:solidFill>
              </a:rPr>
              <a:t>fun</a:t>
            </a:r>
            <a:r>
              <a:rPr lang="zh-TW" altLang="en-US" sz="5400" b="1" dirty="0" smtClean="0">
                <a:solidFill>
                  <a:srgbClr val="0070C0"/>
                </a:solidFill>
              </a:rPr>
              <a:t>暑假</a:t>
            </a:r>
            <a:endParaRPr lang="zh-TW" alt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16" y="5391128"/>
            <a:ext cx="2000264" cy="1466872"/>
          </a:xfrm>
        </p:spPr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rgbClr val="7030A0"/>
                </a:solidFill>
              </a:rPr>
              <a:t>60717</a:t>
            </a:r>
          </a:p>
          <a:p>
            <a:r>
              <a:rPr lang="zh-TW" altLang="en-US" sz="4400" b="1" dirty="0" smtClean="0">
                <a:solidFill>
                  <a:srgbClr val="7030A0"/>
                </a:solidFill>
              </a:rPr>
              <a:t>蔡昀樺</a:t>
            </a:r>
            <a:endParaRPr lang="zh-TW" altLang="en-US" sz="4400" b="1" dirty="0">
              <a:solidFill>
                <a:srgbClr val="7030A0"/>
              </a:solidFill>
            </a:endParaRPr>
          </a:p>
        </p:txBody>
      </p:sp>
      <p:pic>
        <p:nvPicPr>
          <p:cNvPr id="4" name="圖片 3" descr="20170716183049_IMG_5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428736"/>
            <a:ext cx="3857634" cy="5072098"/>
          </a:xfrm>
          <a:prstGeom prst="rect">
            <a:avLst/>
          </a:prstGeom>
        </p:spPr>
      </p:pic>
      <p:pic>
        <p:nvPicPr>
          <p:cNvPr id="5" name="圖片 4" descr="20170716142453_IMG_49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530461" y="2256225"/>
            <a:ext cx="3286148" cy="2774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0"/>
            <a:ext cx="1785959" cy="17859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8926" y="357166"/>
            <a:ext cx="4565152" cy="1143000"/>
          </a:xfrm>
        </p:spPr>
        <p:txBody>
          <a:bodyPr>
            <a:noAutofit/>
          </a:bodyPr>
          <a:lstStyle/>
          <a:p>
            <a:r>
              <a:rPr lang="zh-TW" altLang="en-US" sz="8000" b="1" dirty="0" smtClean="0">
                <a:solidFill>
                  <a:schemeClr val="accent3"/>
                </a:solidFill>
                <a:latin typeface="+mj-ea"/>
              </a:rPr>
              <a:t>心得感想</a:t>
            </a:r>
            <a:endParaRPr lang="zh-TW" altLang="en-US" sz="8000" b="1" dirty="0">
              <a:solidFill>
                <a:schemeClr val="accent3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662" y="1428736"/>
            <a:ext cx="7929618" cy="42148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34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今年暑假我去了很多地方，</a:t>
            </a:r>
            <a:r>
              <a:rPr lang="zh-TW" altLang="en-US" sz="3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hlinkClick r:id="rId4"/>
              </a:rPr>
              <a:t>觀霧</a:t>
            </a:r>
            <a:r>
              <a:rPr lang="zh-TW" altLang="en-US" sz="34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是我覺得最有特色的地方，那裡非常</a:t>
            </a:r>
            <a:r>
              <a:rPr lang="zh-TW" altLang="en-US" sz="34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美，你</a:t>
            </a:r>
            <a:r>
              <a:rPr lang="zh-TW" altLang="en-US" sz="34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在山上可看到高山的花，開的美不勝收，在那裡的空氣非常的新鮮，而且空氣中還帶一點濕氣，非常舒服是個避暑勝地，但一定要帶外套因為那裡只有</a:t>
            </a:r>
            <a:r>
              <a:rPr lang="en-US" altLang="zh-TW" sz="34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10~15</a:t>
            </a:r>
            <a:r>
              <a:rPr lang="zh-TW" altLang="en-US" sz="34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度而已，很冷</a:t>
            </a:r>
            <a:r>
              <a:rPr lang="en-US" altLang="zh-TW" sz="3400" b="1" dirty="0" err="1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der</a:t>
            </a:r>
            <a:r>
              <a:rPr lang="en-US" altLang="zh-TW" sz="34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sz="34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晚上時可看到一片星空，好美呀</a:t>
            </a:r>
            <a:r>
              <a:rPr lang="en-US" altLang="zh-TW" sz="34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sz="34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如果你喜歡拍照的話那裡就是你的天堂</a:t>
            </a:r>
            <a:r>
              <a:rPr lang="en-US" altLang="zh-TW" sz="34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sz="34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希望下個暑假可以再來這個避暑勝地</a:t>
            </a:r>
            <a:r>
              <a:rPr lang="en-US" altLang="zh-TW" sz="34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3400" b="1" i="1" dirty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下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2745" y="0"/>
            <a:ext cx="2181255" cy="15716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5136656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b="1" dirty="0" smtClean="0">
                <a:solidFill>
                  <a:srgbClr val="7030A0"/>
                </a:solidFill>
              </a:rPr>
              <a:t>觀霧</a:t>
            </a:r>
            <a:r>
              <a:rPr lang="en-US" altLang="zh-TW" sz="8000" b="1" dirty="0" smtClean="0">
                <a:solidFill>
                  <a:srgbClr val="7030A0"/>
                </a:solidFill>
              </a:rPr>
              <a:t>3</a:t>
            </a:r>
            <a:r>
              <a:rPr lang="zh-TW" altLang="en-US" sz="8000" b="1" dirty="0" smtClean="0">
                <a:solidFill>
                  <a:srgbClr val="7030A0"/>
                </a:solidFill>
              </a:rPr>
              <a:t>日遊</a:t>
            </a:r>
            <a:endParaRPr lang="zh-TW" altLang="en-US" sz="8000" b="1" dirty="0">
              <a:solidFill>
                <a:srgbClr val="7030A0"/>
              </a:solidFill>
            </a:endParaRPr>
          </a:p>
        </p:txBody>
      </p:sp>
      <p:pic>
        <p:nvPicPr>
          <p:cNvPr id="6" name="內容版面配置區 3" descr="20170714170934_IMG_46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214414" y="2071678"/>
            <a:ext cx="5286412" cy="4000528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072198" y="1571612"/>
            <a:ext cx="707886" cy="50720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400" dirty="0" smtClean="0"/>
              <a:t>這是我在做藍莓醬的時候</a:t>
            </a:r>
            <a:endParaRPr lang="zh-TW" altLang="en-US" sz="3400" dirty="0"/>
          </a:p>
        </p:txBody>
      </p:sp>
      <p:pic>
        <p:nvPicPr>
          <p:cNvPr id="12" name="圖片 11" descr="1441111550-182090805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2428868"/>
            <a:ext cx="2500298" cy="3469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>
                <a:solidFill>
                  <a:srgbClr val="7030A0"/>
                </a:solidFill>
              </a:rPr>
              <a:t>觀霧</a:t>
            </a:r>
            <a:r>
              <a:rPr lang="en-US" altLang="zh-TW" sz="4400" b="1" dirty="0" smtClean="0">
                <a:solidFill>
                  <a:srgbClr val="7030A0"/>
                </a:solidFill>
              </a:rPr>
              <a:t>3</a:t>
            </a:r>
            <a:r>
              <a:rPr lang="zh-TW" altLang="en-US" sz="4400" b="1" dirty="0" smtClean="0">
                <a:solidFill>
                  <a:srgbClr val="7030A0"/>
                </a:solidFill>
              </a:rPr>
              <a:t>日遊 </a:t>
            </a:r>
            <a:r>
              <a:rPr lang="en-US" altLang="zh-TW" sz="4400" b="1" dirty="0" smtClean="0">
                <a:solidFill>
                  <a:srgbClr val="7030A0"/>
                </a:solidFill>
              </a:rPr>
              <a:t>---</a:t>
            </a:r>
            <a:r>
              <a:rPr lang="zh-TW" altLang="en-US" sz="4400" b="1" dirty="0" smtClean="0">
                <a:solidFill>
                  <a:srgbClr val="7030A0"/>
                </a:solidFill>
              </a:rPr>
              <a:t> </a:t>
            </a:r>
            <a:r>
              <a:rPr lang="zh-TW" altLang="en-US" sz="4400" b="1" dirty="0" smtClean="0">
                <a:solidFill>
                  <a:schemeClr val="accent3"/>
                </a:solidFill>
              </a:rPr>
              <a:t>巨木群步道</a:t>
            </a:r>
            <a:endParaRPr lang="zh-TW" altLang="en-US" dirty="0">
              <a:solidFill>
                <a:schemeClr val="accent3"/>
              </a:solidFill>
            </a:endParaRPr>
          </a:p>
        </p:txBody>
      </p:sp>
      <p:pic>
        <p:nvPicPr>
          <p:cNvPr id="9" name="圖片 8" descr="20170715092024_IMG_4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06037">
            <a:off x="208140" y="2128647"/>
            <a:ext cx="5100622" cy="3548618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786314" y="1214422"/>
            <a:ext cx="677108" cy="5429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/>
              <a:t>這是我在爬</a:t>
            </a:r>
            <a:r>
              <a:rPr lang="zh-TW" altLang="en-US" sz="3200" b="1" dirty="0" smtClean="0"/>
              <a:t>巨木群步道，好喘喔</a:t>
            </a:r>
            <a:r>
              <a:rPr lang="en-US" altLang="zh-TW" sz="3200" b="1" dirty="0" smtClean="0"/>
              <a:t>!</a:t>
            </a:r>
            <a:endParaRPr lang="zh-TW" altLang="en-US" sz="3200" dirty="0"/>
          </a:p>
        </p:txBody>
      </p:sp>
      <p:pic>
        <p:nvPicPr>
          <p:cNvPr id="12" name="圖片 11" descr="20170715115015_IMG_4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214686"/>
            <a:ext cx="3071834" cy="3250477"/>
          </a:xfrm>
          <a:prstGeom prst="rect">
            <a:avLst/>
          </a:prstGeom>
        </p:spPr>
      </p:pic>
      <p:pic>
        <p:nvPicPr>
          <p:cNvPr id="13" name="圖片 12" descr="爬樓梯很喘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1142984"/>
            <a:ext cx="3500462" cy="2110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0"/>
            <a:ext cx="1971675" cy="1704975"/>
          </a:xfrm>
          <a:prstGeom prst="rect">
            <a:avLst/>
          </a:prstGeom>
        </p:spPr>
      </p:pic>
      <p:pic>
        <p:nvPicPr>
          <p:cNvPr id="7" name="圖片 6" descr="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581">
            <a:off x="5118579" y="1928802"/>
            <a:ext cx="4025421" cy="43576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14646" y="142852"/>
            <a:ext cx="5929354" cy="1143000"/>
          </a:xfrm>
        </p:spPr>
        <p:txBody>
          <a:bodyPr>
            <a:noAutofit/>
          </a:bodyPr>
          <a:lstStyle/>
          <a:p>
            <a:r>
              <a:rPr lang="zh-TW" altLang="en-US" sz="8000" b="1" dirty="0" smtClean="0"/>
              <a:t>合歡山</a:t>
            </a:r>
            <a:r>
              <a:rPr lang="en-US" altLang="zh-TW" sz="8000" b="1" dirty="0" smtClean="0"/>
              <a:t>1</a:t>
            </a:r>
            <a:r>
              <a:rPr lang="zh-TW" altLang="en-US" sz="8000" b="1" dirty="0" smtClean="0"/>
              <a:t>日遊</a:t>
            </a:r>
            <a:endParaRPr lang="zh-TW" altLang="en-US" sz="80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00760" y="1571612"/>
            <a:ext cx="1169551" cy="46434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3"/>
                </a:solidFill>
              </a:rPr>
              <a:t>這是我借施小弟穿我的外套，它變成了小鬼了</a:t>
            </a:r>
            <a:endParaRPr lang="zh-TW" altLang="en-US" sz="3200" b="1" dirty="0">
              <a:solidFill>
                <a:schemeClr val="accent3"/>
              </a:solidFill>
            </a:endParaRPr>
          </a:p>
        </p:txBody>
      </p:sp>
      <p:pic>
        <p:nvPicPr>
          <p:cNvPr id="6" name="圖片 5" descr="20170702123342_IMG_43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57311">
            <a:off x="722784" y="2085394"/>
            <a:ext cx="5120872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20170702120614_IMG_4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889307">
            <a:off x="682253" y="2210250"/>
            <a:ext cx="5204328" cy="362745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-71462"/>
            <a:ext cx="6215106" cy="1143000"/>
          </a:xfrm>
        </p:spPr>
        <p:txBody>
          <a:bodyPr>
            <a:noAutofit/>
          </a:bodyPr>
          <a:lstStyle/>
          <a:p>
            <a:r>
              <a:rPr lang="zh-TW" altLang="en-US" sz="7600" b="1" dirty="0" smtClean="0"/>
              <a:t>合歡山</a:t>
            </a:r>
            <a:r>
              <a:rPr lang="en-US" altLang="zh-TW" sz="7600" b="1" dirty="0" smtClean="0"/>
              <a:t>1</a:t>
            </a:r>
            <a:r>
              <a:rPr lang="zh-TW" altLang="en-US" sz="7600" b="1" dirty="0" smtClean="0"/>
              <a:t>日遊</a:t>
            </a:r>
            <a:endParaRPr lang="zh-TW" altLang="en-US" sz="7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388" y="1214422"/>
            <a:ext cx="1785950" cy="107157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zh-TW" altLang="en-US" sz="6000" b="1" dirty="0" smtClean="0">
                <a:solidFill>
                  <a:srgbClr val="FF0000"/>
                </a:solidFill>
              </a:rPr>
              <a:t>哈哈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!</a:t>
            </a: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5929322" y="1428736"/>
            <a:ext cx="461665" cy="50720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500694" y="928670"/>
            <a:ext cx="692497" cy="6072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300" dirty="0" smtClean="0"/>
              <a:t>這是我已經爬到山頂的得意表情</a:t>
            </a:r>
            <a:endParaRPr lang="en-US" altLang="zh-TW" sz="3300" dirty="0" smtClean="0"/>
          </a:p>
        </p:txBody>
      </p:sp>
      <p:pic>
        <p:nvPicPr>
          <p:cNvPr id="11" name="圖片 10" descr="1406173976-1108590499_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1852" y="1857364"/>
            <a:ext cx="3502148" cy="4287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714620"/>
            <a:ext cx="3214678" cy="3071834"/>
          </a:xfrm>
          <a:prstGeom prst="rect">
            <a:avLst/>
          </a:prstGeom>
        </p:spPr>
      </p:pic>
      <p:pic>
        <p:nvPicPr>
          <p:cNvPr id="7" name="圖片 6" descr="20150530005049_WaYVC.thumb.700_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0"/>
            <a:ext cx="1143008" cy="11429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5852" y="-71462"/>
            <a:ext cx="6572296" cy="1143000"/>
          </a:xfrm>
        </p:spPr>
        <p:txBody>
          <a:bodyPr>
            <a:noAutofit/>
          </a:bodyPr>
          <a:lstStyle/>
          <a:p>
            <a:r>
              <a:rPr lang="zh-TW" altLang="en-US" sz="6200" b="1" dirty="0" smtClean="0"/>
              <a:t>日本</a:t>
            </a:r>
            <a:r>
              <a:rPr lang="en-US" altLang="zh-TW" sz="6200" b="1" dirty="0" smtClean="0"/>
              <a:t>7</a:t>
            </a:r>
            <a:r>
              <a:rPr lang="zh-TW" altLang="en-US" sz="6200" b="1" dirty="0" smtClean="0"/>
              <a:t>日遊 </a:t>
            </a:r>
            <a:r>
              <a:rPr lang="en-US" altLang="zh-TW" sz="6200" b="1" dirty="0" smtClean="0"/>
              <a:t>---</a:t>
            </a:r>
            <a:r>
              <a:rPr lang="zh-TW" altLang="en-US" sz="6200" b="1" dirty="0" smtClean="0"/>
              <a:t>東京</a:t>
            </a:r>
            <a:endParaRPr lang="zh-TW" altLang="en-US" sz="6200" b="1" dirty="0"/>
          </a:p>
        </p:txBody>
      </p:sp>
      <p:pic>
        <p:nvPicPr>
          <p:cNvPr id="6" name="內容版面配置區 5" descr="20170820155837_IMG_578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1189886">
            <a:off x="1726465" y="1137325"/>
            <a:ext cx="3818804" cy="5231438"/>
          </a:xfrm>
        </p:spPr>
      </p:pic>
      <p:sp>
        <p:nvSpPr>
          <p:cNvPr id="5" name="文字方塊 4"/>
          <p:cNvSpPr txBox="1"/>
          <p:nvPr/>
        </p:nvSpPr>
        <p:spPr>
          <a:xfrm>
            <a:off x="5786448" y="571456"/>
            <a:ext cx="646331" cy="62865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buNone/>
            </a:pPr>
            <a:r>
              <a:rPr lang="zh-TW" altLang="en-US" sz="3000" b="1" dirty="0" smtClean="0">
                <a:solidFill>
                  <a:srgbClr val="0070C0"/>
                </a:solidFill>
              </a:rPr>
              <a:t>走一天了，害得我攤軟在飯店的沙發上</a:t>
            </a:r>
            <a:endParaRPr lang="zh-TW" altLang="en-US"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cgmeb5ab97320d9fc98e64228be67827ecb8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0954" y="1643050"/>
            <a:ext cx="3753046" cy="339091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-142900"/>
            <a:ext cx="7498080" cy="11430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/>
              <a:t>日本</a:t>
            </a:r>
            <a:r>
              <a:rPr lang="en-US" altLang="zh-TW" sz="6000" b="1" dirty="0" smtClean="0"/>
              <a:t>7</a:t>
            </a:r>
            <a:r>
              <a:rPr lang="zh-TW" altLang="en-US" sz="6000" b="1" dirty="0" smtClean="0"/>
              <a:t>日遊 </a:t>
            </a:r>
            <a:r>
              <a:rPr lang="en-US" altLang="zh-TW" sz="6000" b="1" dirty="0" smtClean="0"/>
              <a:t>---</a:t>
            </a:r>
            <a:r>
              <a:rPr lang="zh-TW" altLang="en-US" sz="6000" b="1" dirty="0" smtClean="0"/>
              <a:t> 輕井澤</a:t>
            </a:r>
            <a:endParaRPr lang="zh-TW" altLang="en-US" sz="6000" dirty="0"/>
          </a:p>
        </p:txBody>
      </p:sp>
      <p:pic>
        <p:nvPicPr>
          <p:cNvPr id="9" name="內容版面配置區 8" descr="20170821110248_IMG_58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4917297">
            <a:off x="646487" y="1996663"/>
            <a:ext cx="5114916" cy="3836187"/>
          </a:xfrm>
        </p:spPr>
      </p:pic>
      <p:sp>
        <p:nvSpPr>
          <p:cNvPr id="8" name="文字方塊 7"/>
          <p:cNvSpPr txBox="1"/>
          <p:nvPr/>
        </p:nvSpPr>
        <p:spPr>
          <a:xfrm>
            <a:off x="5715009" y="642918"/>
            <a:ext cx="646331" cy="63579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buNone/>
            </a:pPr>
            <a:r>
              <a:rPr lang="zh-TW" altLang="en-US" sz="3000" b="1" dirty="0" smtClean="0">
                <a:solidFill>
                  <a:srgbClr val="C00000"/>
                </a:solidFill>
              </a:rPr>
              <a:t>這是我在日本輕井澤的火車站前拍的</a:t>
            </a:r>
            <a:endParaRPr lang="zh-TW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144314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9249" y="2285992"/>
            <a:ext cx="4014751" cy="394337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728" y="71414"/>
            <a:ext cx="7498080" cy="11430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/>
              <a:t>日本</a:t>
            </a:r>
            <a:r>
              <a:rPr lang="en-US" altLang="zh-TW" sz="6000" b="1" dirty="0" smtClean="0"/>
              <a:t>7</a:t>
            </a:r>
            <a:r>
              <a:rPr lang="zh-TW" altLang="en-US" sz="6000" b="1" dirty="0" smtClean="0"/>
              <a:t>日遊 </a:t>
            </a:r>
            <a:r>
              <a:rPr lang="en-US" altLang="zh-TW" sz="6000" b="1" dirty="0" smtClean="0"/>
              <a:t>---</a:t>
            </a:r>
            <a:r>
              <a:rPr lang="zh-TW" altLang="en-US" sz="6000" b="1" dirty="0" smtClean="0"/>
              <a:t> 輕井澤</a:t>
            </a:r>
            <a:endParaRPr lang="zh-TW" altLang="en-US" sz="6000" dirty="0"/>
          </a:p>
        </p:txBody>
      </p:sp>
      <p:pic>
        <p:nvPicPr>
          <p:cNvPr id="5" name="內容版面配置區 4" descr="20170822165514_IMG_62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051089">
            <a:off x="804367" y="2100433"/>
            <a:ext cx="5077692" cy="3808269"/>
          </a:xfrm>
        </p:spPr>
      </p:pic>
      <p:sp>
        <p:nvSpPr>
          <p:cNvPr id="4" name="文字方塊 3"/>
          <p:cNvSpPr txBox="1"/>
          <p:nvPr/>
        </p:nvSpPr>
        <p:spPr>
          <a:xfrm>
            <a:off x="6278890" y="1071546"/>
            <a:ext cx="677108" cy="57864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buNone/>
            </a:pPr>
            <a:r>
              <a:rPr lang="zh-TW" altLang="en-US" sz="3200" b="1" dirty="0" smtClean="0"/>
              <a:t>這是我在騎電動腳踏車，超涼</a:t>
            </a:r>
            <a:r>
              <a:rPr lang="en-US" altLang="zh-TW" sz="3200" b="1" dirty="0" err="1" smtClean="0"/>
              <a:t>der</a:t>
            </a:r>
            <a:endParaRPr lang="zh-TW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20170825181205_IMG_65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999985" y="1643165"/>
            <a:ext cx="5264727" cy="3978614"/>
          </a:xfrm>
        </p:spPr>
      </p:pic>
      <p:pic>
        <p:nvPicPr>
          <p:cNvPr id="6" name="圖片 5" descr="d683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85728"/>
            <a:ext cx="3357586" cy="60722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/>
              <a:t>日本的最後一日</a:t>
            </a:r>
            <a:r>
              <a:rPr lang="en-US" altLang="zh-TW" sz="4400" b="1" dirty="0" smtClean="0"/>
              <a:t>---</a:t>
            </a:r>
            <a:r>
              <a:rPr lang="zh-TW" alt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晴空塔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072066" y="1714488"/>
            <a:ext cx="1169551" cy="44291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這是我和媽媽在晴空塔前的合影，很美吧</a:t>
            </a:r>
            <a:r>
              <a:rPr lang="en-US" altLang="zh-TW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!</a:t>
            </a:r>
            <a:endParaRPr lang="zh-TW" altLang="en-US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306</TotalTime>
  <Words>277</Words>
  <Application>Microsoft Office PowerPoint</Application>
  <PresentationFormat>如螢幕大小 (4:3)</PresentationFormat>
  <Paragraphs>31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夏至</vt:lpstr>
      <vt:lpstr>輕鬆fun暑假</vt:lpstr>
      <vt:lpstr>觀霧3日遊</vt:lpstr>
      <vt:lpstr>觀霧3日遊 --- 巨木群步道</vt:lpstr>
      <vt:lpstr>合歡山1日遊</vt:lpstr>
      <vt:lpstr>合歡山1日遊</vt:lpstr>
      <vt:lpstr>日本7日遊 ---東京</vt:lpstr>
      <vt:lpstr>日本7日遊 --- 輕井澤</vt:lpstr>
      <vt:lpstr>日本7日遊 --- 輕井澤</vt:lpstr>
      <vt:lpstr>日本的最後一日---晴空塔</vt:lpstr>
      <vt:lpstr>心得感想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輕鬆fun暑假</dc:title>
  <dc:creator>Windows 使用者</dc:creator>
  <cp:lastModifiedBy>Admin</cp:lastModifiedBy>
  <cp:revision>32</cp:revision>
  <dcterms:created xsi:type="dcterms:W3CDTF">2017-09-01T12:33:52Z</dcterms:created>
  <dcterms:modified xsi:type="dcterms:W3CDTF">2017-09-18T02:01:11Z</dcterms:modified>
</cp:coreProperties>
</file>